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90224" y="609600"/>
            <a:ext cx="31546800" cy="268224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accent2"/>
                </a:solidFill>
                <a:effectLst>
                  <a:outerShdw blurRad="38100" dist="38100" dir="2700000" algn="tl">
                    <a:srgbClr val="000000">
                      <a:alpha val="43137"/>
                    </a:srgbClr>
                  </a:outerShdw>
                </a:effectLst>
                <a:latin typeface="Arial Black" pitchFamily="34" charset="0"/>
              </a:rPr>
              <a:t>Title </a:t>
            </a:r>
            <a:r>
              <a:rPr lang="en-US" sz="64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880558"/>
            <a:ext cx="1952178" cy="2215495"/>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7"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8"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9"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40"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1"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2"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4"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5"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6"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7"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8"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9"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50"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1" name="Rectangle 50"/>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7">
      <a:dk1>
        <a:sysClr val="windowText" lastClr="000000"/>
      </a:dk1>
      <a:lt1>
        <a:sysClr val="window" lastClr="FFFFFF"/>
      </a:lt1>
      <a:dk2>
        <a:srgbClr val="696464"/>
      </a:dk2>
      <a:lt2>
        <a:srgbClr val="E9E5DC"/>
      </a:lt2>
      <a:accent1>
        <a:srgbClr val="C00000"/>
      </a:accent1>
      <a:accent2>
        <a:srgbClr val="0070C0"/>
      </a:accent2>
      <a:accent3>
        <a:srgbClr val="00B050"/>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8FD38B-94E1-4218-975D-08BEABFA809F}"/>
</file>

<file path=customXml/itemProps2.xml><?xml version="1.0" encoding="utf-8"?>
<ds:datastoreItem xmlns:ds="http://schemas.openxmlformats.org/officeDocument/2006/customXml" ds:itemID="{5AAAEDF4-1A12-4B79-99A9-33313BEBFCB5}"/>
</file>

<file path=customXml/itemProps3.xml><?xml version="1.0" encoding="utf-8"?>
<ds:datastoreItem xmlns:ds="http://schemas.openxmlformats.org/officeDocument/2006/customXml" ds:itemID="{BF0C89FE-8E60-46F7-B778-92EFAC94D8BA}"/>
</file>

<file path=docProps/app.xml><?xml version="1.0" encoding="utf-8"?>
<Properties xmlns="http://schemas.openxmlformats.org/officeDocument/2006/extended-properties" xmlns:vt="http://schemas.openxmlformats.org/officeDocument/2006/docPropsVTypes">
  <Template/>
  <TotalTime>1447</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182</cp:revision>
  <dcterms:created xsi:type="dcterms:W3CDTF">2005-03-16T15:57:41Z</dcterms:created>
  <dcterms:modified xsi:type="dcterms:W3CDTF">2017-03-22T14:13:26Z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